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Ubuntu"/>
      <p:regular r:id="rId15"/>
      <p:bold r:id="rId16"/>
      <p:italic r:id="rId17"/>
      <p:boldItalic r:id="rId18"/>
    </p:embeddedFont>
    <p:embeddedFont>
      <p:font typeface="Proxima Nova"/>
      <p:regular r:id="rId19"/>
      <p:bold r:id="rId20"/>
      <p:italic r:id="rId21"/>
      <p:boldItalic r:id="rId22"/>
    </p:embeddedFont>
    <p:embeddedFont>
      <p:font typeface="Alfa Slab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7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AlfaSlab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Ubuntu-regular.fntdata"/><Relationship Id="rId14" Type="http://schemas.openxmlformats.org/officeDocument/2006/relationships/slide" Target="slides/slide10.xml"/><Relationship Id="rId17" Type="http://schemas.openxmlformats.org/officeDocument/2006/relationships/font" Target="fonts/Ubuntu-italic.fntdata"/><Relationship Id="rId16" Type="http://schemas.openxmlformats.org/officeDocument/2006/relationships/font" Target="fonts/Ubuntu-bold.fntdata"/><Relationship Id="rId5" Type="http://schemas.openxmlformats.org/officeDocument/2006/relationships/slide" Target="slides/slide1.xml"/><Relationship Id="rId19" Type="http://schemas.openxmlformats.org/officeDocument/2006/relationships/font" Target="fonts/ProximaNova-regular.fntdata"/><Relationship Id="rId6" Type="http://schemas.openxmlformats.org/officeDocument/2006/relationships/slide" Target="slides/slide2.xml"/><Relationship Id="rId18" Type="http://schemas.openxmlformats.org/officeDocument/2006/relationships/font" Target="fonts/Ubuntu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lfa Slab One"/>
                <a:ea typeface="Alfa Slab One"/>
                <a:cs typeface="Alfa Slab One"/>
                <a:sym typeface="Alfa Slab One"/>
              </a:rPr>
              <a:t>안녕하세요. 지금부터 풍당 솔루션의 프레젠테이션을 시작하겠습니다.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기능설명, 마무리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lfa Slab One"/>
                <a:ea typeface="Alfa Slab One"/>
                <a:cs typeface="Alfa Slab One"/>
                <a:sym typeface="Alfa Slab One"/>
              </a:rPr>
              <a:t>최근 전 세계적으로 물 부족이 엄청난 이슈가 되고 있습니다. 이러한 물 부족은 사막화와 수 많은 사상자를 낳고 있으며, 심지어 물을 얻기위해 전쟁을 치루기도 합니다. 이런 물 부족 현상의 근본적인 문제는 무분별한 물의 사용입니다. 이에따라 다양한 개발자들이 물을 절약하기 위한 아이디어를 내놓고 있으며, 그 중 네비아 샤워헤드는 많은 이목을 끌고 있습니다.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lfa Slab One"/>
                <a:ea typeface="Alfa Slab One"/>
                <a:cs typeface="Alfa Slab One"/>
                <a:sym typeface="Alfa Slab One"/>
              </a:rPr>
              <a:t>네비아 샤워헤드는 샤워 중 물을 60~70%를 절약할 수 있다는 커다란 이점을 가지고 있지만 400달러라는 무시무시한 가격과 반자동적인 절약이 이루어진다는 점에서 문제를 가지고 있습니다. 그래서 저희는 이런 단점들을 해결하고, 새로운 방향으로 나아가는 풍당 솔루션을 개발하게 되었습니다.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lfa Slab One"/>
                <a:ea typeface="Alfa Slab One"/>
                <a:cs typeface="Alfa Slab One"/>
                <a:sym typeface="Alfa Slab One"/>
              </a:rPr>
              <a:t>풍당 솔루션은 샤워기, 세면대, 싱크대등 수로에 연결할 수 있는 유량 측정기와 서버, 간편 알리미, 그리고 풍당 앱으로 구성되어 있습니다. 풍당 솔루션은 물의 소중함과 절약의 필요성을 사용자에게 느끼게 하여 사용자 스스로 물 절약을 실천하게 하는 것이 핵심 목표 이며, 이를 위해 다양한 장치가 설정되어 있습니다. 이부분은 앱에서 자세히 다루도록 하겠습니다.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lfa Slab One"/>
                <a:ea typeface="Alfa Slab One"/>
                <a:cs typeface="Alfa Slab One"/>
                <a:sym typeface="Alfa Slab One"/>
              </a:rPr>
              <a:t>개발 회로 사진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시연영상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기능설명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기능설명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thingspeak.com/channels/438673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www.youtube.com/channel/UCEItoT63tM5pLBTioNEvSoA" TargetMode="External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HqFPLZtJJJM" TargetMode="External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PUNGDANG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Yeongmi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2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기획 개요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63" y="1052600"/>
            <a:ext cx="7857674" cy="39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기획 개요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979400"/>
            <a:ext cx="8832301" cy="416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700" y="162300"/>
            <a:ext cx="6425199" cy="48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0" y="1466934"/>
            <a:ext cx="9144000" cy="291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45025"/>
            <a:ext cx="22908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8454" y="0"/>
            <a:ext cx="1466945" cy="14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 title="test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2723031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485" y="0"/>
            <a:ext cx="2723031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485" y="0"/>
            <a:ext cx="2723031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950" y="0"/>
            <a:ext cx="2723049" cy="514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2304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476" y="-37"/>
            <a:ext cx="2723049" cy="51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951" y="0"/>
            <a:ext cx="2723049" cy="514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